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D42-C96A-48B1-ACFA-BBB06E908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67CF1-F6B2-4A03-ADF9-0EC974CB5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73760-1456-4E83-ABD8-8B3E958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12135-7BAC-4948-B616-B39F0636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F4020-91DA-45E8-8876-3A0AC25E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540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5518-3885-41A2-BECE-48F78D6F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7CA31-1017-43BE-BE8C-B05D0A44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5C5D-C981-4AF6-8A69-D6C0BF60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BD6A-03BB-45EC-9907-61750637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57E7-03E9-4094-A3E2-74645417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0539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DAAB5C-CF3E-47B9-A024-A1926594F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ADF01-DA93-42E0-8151-0B643EDB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99C76-F3A1-4411-93FC-9776457F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27FF-FAC9-4617-8F89-0012671B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6AD64-81CE-43D6-B989-5731B260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879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F37A-6B43-4D93-B3F2-FCC11CE5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7684-20A4-4778-8052-F12AE378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6DAF8-8EC5-43C0-A72F-3E211560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9D7F-4324-459F-8D75-B25108F3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E60D3-8F94-4741-ACB7-DA0E5DD9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504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D6D6-7669-40DE-8E36-4ED146F4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319AB-7232-4A79-8F5C-2C878121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818F4-17B1-42E8-8156-99FC4CA9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48C5-831C-47A2-BB40-3E0C91E4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7E57-CD03-4849-8D04-FEB4BC35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702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EDEA-73A4-4876-914B-83B08275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3C7D-A5A7-4E20-BB2A-5A47EC843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8562E-B6F3-4BA0-8A3C-F80A42190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AAF76-1A69-4838-9C99-024F3D6E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2D281-9940-4F71-8F5C-0422CFD7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5C829-A9C2-4F4E-97DA-E474D73B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9236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20CB-6F5E-40F0-A95A-D48B72C4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359A5-A73C-4C4F-A7FA-A01B62C1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F9773-EBEF-4613-8C22-21BC31FAF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F9493-53F7-4B00-8199-4035C6E3D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407BE-43D0-4143-A162-D7D01DE62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33882-8DD3-4813-BAE8-9419056F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3D98F-FF0C-4E20-9279-51F17507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08E0F-2E21-4507-8D55-C24E8E85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725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14E9-1CDE-450D-AB71-C047DE6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34CE8-3715-48DD-BE30-B62B3C5D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9B6EB-282E-4725-A581-9A6AE8EF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07F9C-F6DC-4D37-B349-E94CEE06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3449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B47FB-2192-4D22-9668-DB130896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367E2-0AFF-4DF2-AAF0-78A09863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52F1-44D6-4A7E-82AB-200989CF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994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43B7-DFEF-43B1-AA4D-57146430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58B5-92C0-4E1A-A197-FEA4FFA0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CADC0-8C20-45C3-A5BD-E47DF3FE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CAE21-167A-4272-ABAC-9CED8BB8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6D010-9C08-4589-9504-04E698C7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DD07-C8C6-44D1-A940-A9FB5334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8314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8F01-C9CA-471B-9483-13AA5F44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6AC19-526C-4BB7-8CFD-933EB5237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3A774-D7B5-463A-AC2F-46245E54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58326-CB64-41BF-B880-6BAA004B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CC012-A314-4722-823B-E4F8FAE0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9AF60-582E-4B2A-AFAA-9EC0CB97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3599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10964-9C63-472A-93AE-25169B7C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24A84-7665-4259-BD74-F01C762B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83DCD-AC3C-4A99-8F42-67AC7DACE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D4BA-E128-43F9-BC26-1084C5649357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D5DAE-2F36-464E-B093-7C76A6A77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8F83-C59A-4D12-BEE1-399AC2CBD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1A143-D3B9-4715-87A6-53607145C31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455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85258-0040-41DF-ACBF-849FE6A5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69" y="320740"/>
            <a:ext cx="6572250" cy="2857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D70D71-FC2E-4BD3-8658-59BC93B36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3946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FC2-07DF-443D-A9BC-8B02ACC2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Triadic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BE9CA7-A3D8-4BD0-AA58-5E8C12C2A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205831"/>
            <a:ext cx="6572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48D-F6F5-46E1-A639-02235EDF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monochrome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CCB165-D2D4-4789-A565-10470E44D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967" y="2172494"/>
            <a:ext cx="69841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0489-03C6-435F-86B8-973163D6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994E7B-892E-4BC2-A8AF-90DF92A46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475" y="2048669"/>
            <a:ext cx="45910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A9E7-DFDB-41F3-9B0E-C20CB6E9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 and shades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FB04E2-EA70-4FEE-8BFB-196C9181E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401" y="1825625"/>
            <a:ext cx="68191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3AB3-89FA-4B59-BC23-A31805CA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and cool colors</a:t>
            </a:r>
            <a:br>
              <a:rPr lang="en-US" dirty="0"/>
            </a:b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F56D38-EA29-445A-B11E-A8F61E24B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182019"/>
            <a:ext cx="65722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D042-967B-4236-A1EF-000144AF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Primary, secondary, </a:t>
            </a:r>
            <a:r>
              <a:rPr lang="en-US" dirty="0" err="1"/>
              <a:t>tetairy</a:t>
            </a:r>
            <a:r>
              <a:rPr lang="en-US" dirty="0"/>
              <a:t>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038FA4-EE48-44C5-B9C3-EEF2DEEB2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686844"/>
            <a:ext cx="65722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7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5D63-1015-4F10-946B-F302937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5ADB45-0469-404D-B6A0-750882E08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196306"/>
            <a:ext cx="65722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8C7A-32D2-437A-B47E-71BA7E9E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</a:t>
            </a:r>
            <a:r>
              <a:rPr lang="en-US" dirty="0" err="1"/>
              <a:t>Complmentary</a:t>
            </a:r>
            <a:r>
              <a:rPr lang="en-US" dirty="0"/>
              <a:t>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94DDDC-618F-40EB-AF71-8F50DABDE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205831"/>
            <a:ext cx="6572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B506-1366-4D19-BFDB-D1300272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Analogous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95A44E-5B15-493D-8751-C0F34FC12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201069"/>
            <a:ext cx="6572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0C56-94F7-41A1-A04E-DF09E99E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complementary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83B620-8A94-4DCA-90A2-849549B6A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172494"/>
            <a:ext cx="6572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Tint and shades </vt:lpstr>
      <vt:lpstr>Warm and cool colors </vt:lpstr>
      <vt:lpstr>Primary, secondary, tetairy </vt:lpstr>
      <vt:lpstr>Complementary </vt:lpstr>
      <vt:lpstr>Split Complmentary </vt:lpstr>
      <vt:lpstr>Analogous</vt:lpstr>
      <vt:lpstr>Split complementary </vt:lpstr>
      <vt:lpstr>Triadic </vt:lpstr>
      <vt:lpstr>monochrome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Roohi Jamal</dc:creator>
  <cp:lastModifiedBy>Roohi Jamal</cp:lastModifiedBy>
  <cp:revision>6</cp:revision>
  <dcterms:created xsi:type="dcterms:W3CDTF">2020-12-07T14:15:44Z</dcterms:created>
  <dcterms:modified xsi:type="dcterms:W3CDTF">2020-12-07T15:01:32Z</dcterms:modified>
</cp:coreProperties>
</file>